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326" r:id="rId3"/>
    <p:sldId id="336" r:id="rId4"/>
    <p:sldId id="316" r:id="rId5"/>
    <p:sldId id="318" r:id="rId6"/>
    <p:sldId id="337" r:id="rId7"/>
    <p:sldId id="364" r:id="rId8"/>
    <p:sldId id="365" r:id="rId9"/>
    <p:sldId id="366" r:id="rId10"/>
    <p:sldId id="351" r:id="rId11"/>
    <p:sldId id="367" r:id="rId12"/>
    <p:sldId id="349" r:id="rId13"/>
    <p:sldId id="36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 및 목차" id="{4CCD2D36-D9AB-43E2-9A4D-85119270A49F}">
          <p14:sldIdLst>
            <p14:sldId id="256"/>
            <p14:sldId id="326"/>
          </p14:sldIdLst>
        </p14:section>
        <p14:section name="1.기획컨셉" id="{220BE337-FF88-4C22-A9CD-B6FC9C0515F4}">
          <p14:sldIdLst>
            <p14:sldId id="336"/>
            <p14:sldId id="316"/>
            <p14:sldId id="318"/>
            <p14:sldId id="337"/>
            <p14:sldId id="364"/>
            <p14:sldId id="365"/>
            <p14:sldId id="366"/>
            <p14:sldId id="351"/>
            <p14:sldId id="367"/>
            <p14:sldId id="349"/>
            <p14:sldId id="3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백 송이" initials="백송" lastIdx="1" clrIdx="0">
    <p:extLst>
      <p:ext uri="{19B8F6BF-5375-455C-9EA6-DF929625EA0E}">
        <p15:presenceInfo xmlns:p15="http://schemas.microsoft.com/office/powerpoint/2012/main" userId="91c6cec8509b222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17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30" autoAdjust="0"/>
    <p:restoredTop sz="96429" autoAdjust="0"/>
  </p:normalViewPr>
  <p:slideViewPr>
    <p:cSldViewPr snapToGrid="0">
      <p:cViewPr varScale="1">
        <p:scale>
          <a:sx n="114" d="100"/>
          <a:sy n="114" d="100"/>
        </p:scale>
        <p:origin x="29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bg1">
            <a:lumMod val="95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68F6AD7F-0F03-45ED-AC07-F54EB731CFA8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게임</a:t>
          </a:r>
          <a:r>
            <a:rPr lang="ko-KR" altLang="en-US" sz="2300" dirty="0">
              <a:latin typeface="HY헤드라인M" panose="02030600000101010101" pitchFamily="18" charset="-127"/>
              <a:ea typeface="HY헤드라인M" panose="02030600000101010101" pitchFamily="18" charset="-127"/>
            </a:rPr>
            <a:t>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조작</a:t>
          </a:r>
          <a:endParaRPr lang="ko-KR" altLang="en-US" sz="23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</dgm:t>
    </dgm:pt>
    <dgm:pt modelId="{BDD48915-3544-4AC7-9DB1-8AC060A5BB22}" type="parTrans" cxnId="{882DDFA1-71FE-4854-B85D-B58D6628603C}">
      <dgm:prSet/>
      <dgm:spPr/>
      <dgm:t>
        <a:bodyPr/>
        <a:lstStyle/>
        <a:p>
          <a:pPr latinLnBrk="1"/>
          <a:endParaRPr lang="ko-KR" altLang="en-US"/>
        </a:p>
      </dgm:t>
    </dgm:pt>
    <dgm:pt modelId="{8F004FC4-0974-414C-8F15-7C7E0B185F05}" type="sibTrans" cxnId="{882DDFA1-71FE-4854-B85D-B58D6628603C}">
      <dgm:prSet/>
      <dgm:spPr/>
      <dgm:t>
        <a:bodyPr/>
        <a:lstStyle/>
        <a:p>
          <a:pPr latinLnBrk="1"/>
          <a:endParaRPr lang="ko-KR" altLang="en-US"/>
        </a:p>
      </dgm:t>
    </dgm:pt>
    <dgm:pt modelId="{A08A87EA-5E57-4B5B-AAA8-F7CDD33BAB2C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문제점 및 보완책</a:t>
          </a:r>
        </a:p>
      </dgm:t>
    </dgm:pt>
    <dgm:pt modelId="{67148723-AED5-43A6-B2E3-AE05DDA6A528}" type="parTrans" cxnId="{C66FCD16-3654-40A5-AC7D-FF4DF1758F96}">
      <dgm:prSet/>
      <dgm:spPr/>
      <dgm:t>
        <a:bodyPr/>
        <a:lstStyle/>
        <a:p>
          <a:pPr latinLnBrk="1"/>
          <a:endParaRPr lang="ko-KR" altLang="en-US"/>
        </a:p>
      </dgm:t>
    </dgm:pt>
    <dgm:pt modelId="{F24C85B2-A1BA-4E22-9218-06722F719777}" type="sibTrans" cxnId="{C66FCD16-3654-40A5-AC7D-FF4DF1758F96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6A13EB23-7F94-4754-81BF-BD65B6DE5C5B}" type="pres">
      <dgm:prSet presAssocID="{68F6AD7F-0F03-45ED-AC07-F54EB731CFA8}" presName="parTxOnly" presStyleLbl="node1" presStyleIdx="3" presStyleCnt="6" custLinFactNeighborY="-1638">
        <dgm:presLayoutVars>
          <dgm:chMax val="0"/>
          <dgm:chPref val="0"/>
          <dgm:bulletEnabled val="1"/>
        </dgm:presLayoutVars>
      </dgm:prSet>
      <dgm:spPr/>
    </dgm:pt>
    <dgm:pt modelId="{E0667283-B51A-4A4E-9726-F13D76B8BBAA}" type="pres">
      <dgm:prSet presAssocID="{8F004FC4-0974-414C-8F15-7C7E0B185F05}" presName="parTxOnlySpace" presStyleCnt="0"/>
      <dgm:spPr/>
    </dgm:pt>
    <dgm:pt modelId="{32F2900D-FAC3-49D1-8146-9A9480442C2E}" type="pres">
      <dgm:prSet presAssocID="{A08A87EA-5E57-4B5B-AAA8-F7CDD33BAB2C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D3B35D6-3080-482E-B572-CBFDCFB0A4A5}" type="pres">
      <dgm:prSet presAssocID="{F24C85B2-A1BA-4E22-9218-06722F719777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C66FCD16-3654-40A5-AC7D-FF4DF1758F96}" srcId="{D5FD56F9-1F1D-4B34-AAB8-842ACD770D57}" destId="{A08A87EA-5E57-4B5B-AAA8-F7CDD33BAB2C}" srcOrd="4" destOrd="0" parTransId="{67148723-AED5-43A6-B2E3-AE05DDA6A528}" sibTransId="{F24C85B2-A1BA-4E22-9218-06722F719777}"/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32622F33-8FCE-4433-8C66-46EE495CB4B4}" type="presOf" srcId="{A08A87EA-5E57-4B5B-AAA8-F7CDD33BAB2C}" destId="{32F2900D-FAC3-49D1-8146-9A9480442C2E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5" destOrd="0" parTransId="{3CBE413B-E42E-4ED0-9564-C33704C539C8}" sibTransId="{B89D71A9-F54D-4A69-AEC1-0ABA861099F8}"/>
    <dgm:cxn modelId="{882DDFA1-71FE-4854-B85D-B58D6628603C}" srcId="{D5FD56F9-1F1D-4B34-AAB8-842ACD770D57}" destId="{68F6AD7F-0F03-45ED-AC07-F54EB731CFA8}" srcOrd="3" destOrd="0" parTransId="{BDD48915-3544-4AC7-9DB1-8AC060A5BB22}" sibTransId="{8F004FC4-0974-414C-8F15-7C7E0B185F05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D9F699C2-FDA0-4DFF-9600-0737692FE568}" type="presOf" srcId="{68F6AD7F-0F03-45ED-AC07-F54EB731CFA8}" destId="{6A13EB23-7F94-4754-81BF-BD65B6DE5C5B}" srcOrd="0" destOrd="0" presId="urn:microsoft.com/office/officeart/2005/8/layout/chevron1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4FF74E7D-B025-46A2-8194-D56007F9CF34}" type="presParOf" srcId="{7B12218B-9251-4C47-8516-65CA876AA473}" destId="{6A13EB23-7F94-4754-81BF-BD65B6DE5C5B}" srcOrd="6" destOrd="0" presId="urn:microsoft.com/office/officeart/2005/8/layout/chevron1"/>
    <dgm:cxn modelId="{63D57D2E-26B7-40B2-9DF8-1F54B2818C20}" type="presParOf" srcId="{7B12218B-9251-4C47-8516-65CA876AA473}" destId="{E0667283-B51A-4A4E-9726-F13D76B8BBAA}" srcOrd="7" destOrd="0" presId="urn:microsoft.com/office/officeart/2005/8/layout/chevron1"/>
    <dgm:cxn modelId="{80E72A16-61B2-4CDD-B76A-C833CCA019FC}" type="presParOf" srcId="{7B12218B-9251-4C47-8516-65CA876AA473}" destId="{32F2900D-FAC3-49D1-8146-9A9480442C2E}" srcOrd="8" destOrd="0" presId="urn:microsoft.com/office/officeart/2005/8/layout/chevron1"/>
    <dgm:cxn modelId="{3BCDE491-E8DE-44C2-B227-14A89415F657}" type="presParOf" srcId="{7B12218B-9251-4C47-8516-65CA876AA473}" destId="{AD3B35D6-3080-482E-B572-CBFDCFB0A4A5}" srcOrd="9" destOrd="0" presId="urn:microsoft.com/office/officeart/2005/8/layout/chevron1"/>
    <dgm:cxn modelId="{57AD5EEC-01AB-487E-82B5-BDCA00E254C0}" type="presParOf" srcId="{7B12218B-9251-4C47-8516-65CA876AA473}" destId="{D2250F7B-324E-4FEA-B80F-09211A5DF0BB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68F6AD7F-0F03-45ED-AC07-F54EB731CFA8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게임</a:t>
          </a:r>
          <a:r>
            <a:rPr lang="ko-KR" altLang="en-US" sz="2300" dirty="0">
              <a:latin typeface="HY헤드라인M" panose="02030600000101010101" pitchFamily="18" charset="-127"/>
              <a:ea typeface="HY헤드라인M" panose="02030600000101010101" pitchFamily="18" charset="-127"/>
            </a:rPr>
            <a:t>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조작</a:t>
          </a:r>
          <a:endParaRPr lang="ko-KR" altLang="en-US" sz="23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</dgm:t>
    </dgm:pt>
    <dgm:pt modelId="{BDD48915-3544-4AC7-9DB1-8AC060A5BB22}" type="parTrans" cxnId="{882DDFA1-71FE-4854-B85D-B58D6628603C}">
      <dgm:prSet/>
      <dgm:spPr/>
      <dgm:t>
        <a:bodyPr/>
        <a:lstStyle/>
        <a:p>
          <a:pPr latinLnBrk="1"/>
          <a:endParaRPr lang="ko-KR" altLang="en-US"/>
        </a:p>
      </dgm:t>
    </dgm:pt>
    <dgm:pt modelId="{8F004FC4-0974-414C-8F15-7C7E0B185F05}" type="sibTrans" cxnId="{882DDFA1-71FE-4854-B85D-B58D6628603C}">
      <dgm:prSet/>
      <dgm:spPr/>
      <dgm:t>
        <a:bodyPr/>
        <a:lstStyle/>
        <a:p>
          <a:pPr latinLnBrk="1"/>
          <a:endParaRPr lang="ko-KR" altLang="en-US"/>
        </a:p>
      </dgm:t>
    </dgm:pt>
    <dgm:pt modelId="{A08A87EA-5E57-4B5B-AAA8-F7CDD33BAB2C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문제점 및 보완책</a:t>
          </a:r>
        </a:p>
      </dgm:t>
    </dgm:pt>
    <dgm:pt modelId="{67148723-AED5-43A6-B2E3-AE05DDA6A528}" type="parTrans" cxnId="{C66FCD16-3654-40A5-AC7D-FF4DF1758F96}">
      <dgm:prSet/>
      <dgm:spPr/>
      <dgm:t>
        <a:bodyPr/>
        <a:lstStyle/>
        <a:p>
          <a:pPr latinLnBrk="1"/>
          <a:endParaRPr lang="ko-KR" altLang="en-US"/>
        </a:p>
      </dgm:t>
    </dgm:pt>
    <dgm:pt modelId="{F24C85B2-A1BA-4E22-9218-06722F719777}" type="sibTrans" cxnId="{C66FCD16-3654-40A5-AC7D-FF4DF1758F96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6A13EB23-7F94-4754-81BF-BD65B6DE5C5B}" type="pres">
      <dgm:prSet presAssocID="{68F6AD7F-0F03-45ED-AC07-F54EB731CFA8}" presName="parTxOnly" presStyleLbl="node1" presStyleIdx="3" presStyleCnt="6" custLinFactNeighborY="-1638">
        <dgm:presLayoutVars>
          <dgm:chMax val="0"/>
          <dgm:chPref val="0"/>
          <dgm:bulletEnabled val="1"/>
        </dgm:presLayoutVars>
      </dgm:prSet>
      <dgm:spPr/>
    </dgm:pt>
    <dgm:pt modelId="{E0667283-B51A-4A4E-9726-F13D76B8BBAA}" type="pres">
      <dgm:prSet presAssocID="{8F004FC4-0974-414C-8F15-7C7E0B185F05}" presName="parTxOnlySpace" presStyleCnt="0"/>
      <dgm:spPr/>
    </dgm:pt>
    <dgm:pt modelId="{32F2900D-FAC3-49D1-8146-9A9480442C2E}" type="pres">
      <dgm:prSet presAssocID="{A08A87EA-5E57-4B5B-AAA8-F7CDD33BAB2C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AD3B35D6-3080-482E-B572-CBFDCFB0A4A5}" type="pres">
      <dgm:prSet presAssocID="{F24C85B2-A1BA-4E22-9218-06722F719777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C66FCD16-3654-40A5-AC7D-FF4DF1758F96}" srcId="{D5FD56F9-1F1D-4B34-AAB8-842ACD770D57}" destId="{A08A87EA-5E57-4B5B-AAA8-F7CDD33BAB2C}" srcOrd="4" destOrd="0" parTransId="{67148723-AED5-43A6-B2E3-AE05DDA6A528}" sibTransId="{F24C85B2-A1BA-4E22-9218-06722F719777}"/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32622F33-8FCE-4433-8C66-46EE495CB4B4}" type="presOf" srcId="{A08A87EA-5E57-4B5B-AAA8-F7CDD33BAB2C}" destId="{32F2900D-FAC3-49D1-8146-9A9480442C2E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5" destOrd="0" parTransId="{3CBE413B-E42E-4ED0-9564-C33704C539C8}" sibTransId="{B89D71A9-F54D-4A69-AEC1-0ABA861099F8}"/>
    <dgm:cxn modelId="{882DDFA1-71FE-4854-B85D-B58D6628603C}" srcId="{D5FD56F9-1F1D-4B34-AAB8-842ACD770D57}" destId="{68F6AD7F-0F03-45ED-AC07-F54EB731CFA8}" srcOrd="3" destOrd="0" parTransId="{BDD48915-3544-4AC7-9DB1-8AC060A5BB22}" sibTransId="{8F004FC4-0974-414C-8F15-7C7E0B185F05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D9F699C2-FDA0-4DFF-9600-0737692FE568}" type="presOf" srcId="{68F6AD7F-0F03-45ED-AC07-F54EB731CFA8}" destId="{6A13EB23-7F94-4754-81BF-BD65B6DE5C5B}" srcOrd="0" destOrd="0" presId="urn:microsoft.com/office/officeart/2005/8/layout/chevron1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4FF74E7D-B025-46A2-8194-D56007F9CF34}" type="presParOf" srcId="{7B12218B-9251-4C47-8516-65CA876AA473}" destId="{6A13EB23-7F94-4754-81BF-BD65B6DE5C5B}" srcOrd="6" destOrd="0" presId="urn:microsoft.com/office/officeart/2005/8/layout/chevron1"/>
    <dgm:cxn modelId="{63D57D2E-26B7-40B2-9DF8-1F54B2818C20}" type="presParOf" srcId="{7B12218B-9251-4C47-8516-65CA876AA473}" destId="{E0667283-B51A-4A4E-9726-F13D76B8BBAA}" srcOrd="7" destOrd="0" presId="urn:microsoft.com/office/officeart/2005/8/layout/chevron1"/>
    <dgm:cxn modelId="{80E72A16-61B2-4CDD-B76A-C833CCA019FC}" type="presParOf" srcId="{7B12218B-9251-4C47-8516-65CA876AA473}" destId="{32F2900D-FAC3-49D1-8146-9A9480442C2E}" srcOrd="8" destOrd="0" presId="urn:microsoft.com/office/officeart/2005/8/layout/chevron1"/>
    <dgm:cxn modelId="{3BCDE491-E8DE-44C2-B227-14A89415F657}" type="presParOf" srcId="{7B12218B-9251-4C47-8516-65CA876AA473}" destId="{AD3B35D6-3080-482E-B572-CBFDCFB0A4A5}" srcOrd="9" destOrd="0" presId="urn:microsoft.com/office/officeart/2005/8/layout/chevron1"/>
    <dgm:cxn modelId="{57AD5EEC-01AB-487E-82B5-BDCA00E254C0}" type="presParOf" srcId="{7B12218B-9251-4C47-8516-65CA876AA473}" destId="{D2250F7B-324E-4FEA-B80F-09211A5DF0BB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5FD56F9-1F1D-4B34-AAB8-842ACD770D57}" type="doc">
      <dgm:prSet loTypeId="urn:microsoft.com/office/officeart/2005/8/layout/chevron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13057BE-47CA-4847-8CA7-BF668F07C59D}">
      <dgm:prSet phldrT="[텍스트]" custT="1"/>
      <dgm:spPr>
        <a:solidFill>
          <a:schemeClr val="tx1">
            <a:lumMod val="50000"/>
            <a:lumOff val="50000"/>
            <a:alpha val="49804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latinLnBrk="1"/>
          <a:r>
            <a: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gm:t>
    </dgm:pt>
    <dgm:pt modelId="{CC43F182-E811-4738-8779-15F8CE1608C8}" type="par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22B4009D-5AA7-4864-A55D-E21A945F585B}" type="sibTrans" cxnId="{C505D1BD-82E9-4D93-A1E8-7A41155FE9AF}">
      <dgm:prSet/>
      <dgm:spPr/>
      <dgm:t>
        <a:bodyPr/>
        <a:lstStyle/>
        <a:p>
          <a:pPr latinLnBrk="1"/>
          <a:endParaRPr lang="ko-KR" altLang="en-US"/>
        </a:p>
      </dgm:t>
    </dgm:pt>
    <dgm:pt modelId="{A741FD13-E978-47E4-8A98-A3A1EADB665E}">
      <dgm:prSet phldrT="[텍스트]" custT="1"/>
      <dgm:spPr>
        <a:solidFill>
          <a:schemeClr val="tx1">
            <a:lumMod val="50000"/>
            <a:lumOff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gm:t>
    </dgm:pt>
    <dgm:pt modelId="{FEFA7553-27EC-4071-96D1-15FBDFCCEDD7}" type="par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705916F0-AEBA-494E-8281-210EB721575D}" type="sibTrans" cxnId="{B7CEB652-8276-452B-B4E0-3CF32B0009E7}">
      <dgm:prSet/>
      <dgm:spPr/>
      <dgm:t>
        <a:bodyPr/>
        <a:lstStyle/>
        <a:p>
          <a:pPr latinLnBrk="1"/>
          <a:endParaRPr lang="ko-KR" altLang="en-US"/>
        </a:p>
      </dgm:t>
    </dgm:pt>
    <dgm:pt modelId="{3CDE2F53-0192-41B9-9E60-FD91B48C0E6B}">
      <dgm:prSet custT="1"/>
      <dgm:spPr>
        <a:solidFill>
          <a:schemeClr val="bg2">
            <a:lumMod val="9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gm:t>
    </dgm:pt>
    <dgm:pt modelId="{F9076D10-E2CE-4031-B484-5CED71785A12}" type="par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CFBA9347-5B68-40E7-BCD8-6365681D7F3F}" type="sibTrans" cxnId="{24A5C06F-9B96-4522-9B38-C86CB4FBE5ED}">
      <dgm:prSet/>
      <dgm:spPr/>
      <dgm:t>
        <a:bodyPr/>
        <a:lstStyle/>
        <a:p>
          <a:pPr latinLnBrk="1"/>
          <a:endParaRPr lang="ko-KR" altLang="en-US"/>
        </a:p>
      </dgm:t>
    </dgm:pt>
    <dgm:pt modelId="{5EE94D65-A103-4746-8C3F-4AAA603AAD44}">
      <dgm:prSet custT="1"/>
      <dgm:spPr>
        <a:solidFill>
          <a:schemeClr val="bg1">
            <a:lumMod val="50000"/>
            <a:alpha val="50000"/>
          </a:schemeClr>
        </a:solidFill>
        <a:ln>
          <a:noFill/>
        </a:ln>
      </dgm:spPr>
      <dgm:t>
        <a:bodyPr/>
        <a:lstStyle/>
        <a:p>
          <a:pPr latinLnBrk="1"/>
          <a:r>
            <a: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gm:t>
    </dgm:pt>
    <dgm:pt modelId="{3CBE413B-E42E-4ED0-9564-C33704C539C8}" type="par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B89D71A9-F54D-4A69-AEC1-0ABA861099F8}" type="sibTrans" cxnId="{92A9EA79-7EEB-49F6-B93B-A518C65FA09D}">
      <dgm:prSet/>
      <dgm:spPr/>
      <dgm:t>
        <a:bodyPr/>
        <a:lstStyle/>
        <a:p>
          <a:pPr latinLnBrk="1"/>
          <a:endParaRPr lang="ko-KR" altLang="en-US"/>
        </a:p>
      </dgm:t>
    </dgm:pt>
    <dgm:pt modelId="{7B12218B-9251-4C47-8516-65CA876AA473}" type="pres">
      <dgm:prSet presAssocID="{D5FD56F9-1F1D-4B34-AAB8-842ACD770D57}" presName="Name0" presStyleCnt="0">
        <dgm:presLayoutVars>
          <dgm:dir/>
          <dgm:animLvl val="lvl"/>
          <dgm:resizeHandles val="exact"/>
        </dgm:presLayoutVars>
      </dgm:prSet>
      <dgm:spPr/>
    </dgm:pt>
    <dgm:pt modelId="{FC917465-274A-4851-96E7-9D88DE7A5880}" type="pres">
      <dgm:prSet presAssocID="{D13057BE-47CA-4847-8CA7-BF668F07C59D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6ED54AC-81B2-4370-B90F-74014C99D554}" type="pres">
      <dgm:prSet presAssocID="{22B4009D-5AA7-4864-A55D-E21A945F585B}" presName="parTxOnlySpace" presStyleCnt="0"/>
      <dgm:spPr/>
    </dgm:pt>
    <dgm:pt modelId="{00D24854-2374-4EB6-B391-C4208E76D956}" type="pres">
      <dgm:prSet presAssocID="{A741FD13-E978-47E4-8A98-A3A1EADB665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8E565C8-CE99-455C-85F2-1FFDD1422686}" type="pres">
      <dgm:prSet presAssocID="{705916F0-AEBA-494E-8281-210EB721575D}" presName="parTxOnlySpace" presStyleCnt="0"/>
      <dgm:spPr/>
    </dgm:pt>
    <dgm:pt modelId="{B0D0688A-E2D9-4432-A497-478D8BEE2093}" type="pres">
      <dgm:prSet presAssocID="{3CDE2F53-0192-41B9-9E60-FD91B48C0E6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CACF00-608D-4516-B1F7-1AA3E8DF3249}" type="pres">
      <dgm:prSet presAssocID="{CFBA9347-5B68-40E7-BCD8-6365681D7F3F}" presName="parTxOnlySpace" presStyleCnt="0"/>
      <dgm:spPr/>
    </dgm:pt>
    <dgm:pt modelId="{D2250F7B-324E-4FEA-B80F-09211A5DF0BB}" type="pres">
      <dgm:prSet presAssocID="{5EE94D65-A103-4746-8C3F-4AAA603AAD4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9F3721A-4D97-42EC-ABFD-342ABB2B0175}" type="presOf" srcId="{D5FD56F9-1F1D-4B34-AAB8-842ACD770D57}" destId="{7B12218B-9251-4C47-8516-65CA876AA473}" srcOrd="0" destOrd="0" presId="urn:microsoft.com/office/officeart/2005/8/layout/chevron1"/>
    <dgm:cxn modelId="{856C5123-46B2-4B92-9C81-89DE70B6B68F}" type="presOf" srcId="{5EE94D65-A103-4746-8C3F-4AAA603AAD44}" destId="{D2250F7B-324E-4FEA-B80F-09211A5DF0BB}" srcOrd="0" destOrd="0" presId="urn:microsoft.com/office/officeart/2005/8/layout/chevron1"/>
    <dgm:cxn modelId="{77F59A3B-6EF8-4593-9C96-9747634B83EC}" type="presOf" srcId="{D13057BE-47CA-4847-8CA7-BF668F07C59D}" destId="{FC917465-274A-4851-96E7-9D88DE7A5880}" srcOrd="0" destOrd="0" presId="urn:microsoft.com/office/officeart/2005/8/layout/chevron1"/>
    <dgm:cxn modelId="{24A5C06F-9B96-4522-9B38-C86CB4FBE5ED}" srcId="{D5FD56F9-1F1D-4B34-AAB8-842ACD770D57}" destId="{3CDE2F53-0192-41B9-9E60-FD91B48C0E6B}" srcOrd="2" destOrd="0" parTransId="{F9076D10-E2CE-4031-B484-5CED71785A12}" sibTransId="{CFBA9347-5B68-40E7-BCD8-6365681D7F3F}"/>
    <dgm:cxn modelId="{B7CEB652-8276-452B-B4E0-3CF32B0009E7}" srcId="{D5FD56F9-1F1D-4B34-AAB8-842ACD770D57}" destId="{A741FD13-E978-47E4-8A98-A3A1EADB665E}" srcOrd="1" destOrd="0" parTransId="{FEFA7553-27EC-4071-96D1-15FBDFCCEDD7}" sibTransId="{705916F0-AEBA-494E-8281-210EB721575D}"/>
    <dgm:cxn modelId="{92A9EA79-7EEB-49F6-B93B-A518C65FA09D}" srcId="{D5FD56F9-1F1D-4B34-AAB8-842ACD770D57}" destId="{5EE94D65-A103-4746-8C3F-4AAA603AAD44}" srcOrd="3" destOrd="0" parTransId="{3CBE413B-E42E-4ED0-9564-C33704C539C8}" sibTransId="{B89D71A9-F54D-4A69-AEC1-0ABA861099F8}"/>
    <dgm:cxn modelId="{C505D1BD-82E9-4D93-A1E8-7A41155FE9AF}" srcId="{D5FD56F9-1F1D-4B34-AAB8-842ACD770D57}" destId="{D13057BE-47CA-4847-8CA7-BF668F07C59D}" srcOrd="0" destOrd="0" parTransId="{CC43F182-E811-4738-8779-15F8CE1608C8}" sibTransId="{22B4009D-5AA7-4864-A55D-E21A945F585B}"/>
    <dgm:cxn modelId="{081921D1-95CA-4659-BCE0-21E9CAE493A6}" type="presOf" srcId="{A741FD13-E978-47E4-8A98-A3A1EADB665E}" destId="{00D24854-2374-4EB6-B391-C4208E76D956}" srcOrd="0" destOrd="0" presId="urn:microsoft.com/office/officeart/2005/8/layout/chevron1"/>
    <dgm:cxn modelId="{14C31CD8-6946-4CF8-90BB-273916E059D6}" type="presOf" srcId="{3CDE2F53-0192-41B9-9E60-FD91B48C0E6B}" destId="{B0D0688A-E2D9-4432-A497-478D8BEE2093}" srcOrd="0" destOrd="0" presId="urn:microsoft.com/office/officeart/2005/8/layout/chevron1"/>
    <dgm:cxn modelId="{A08FAD60-1512-48F3-9061-4B57052854E8}" type="presParOf" srcId="{7B12218B-9251-4C47-8516-65CA876AA473}" destId="{FC917465-274A-4851-96E7-9D88DE7A5880}" srcOrd="0" destOrd="0" presId="urn:microsoft.com/office/officeart/2005/8/layout/chevron1"/>
    <dgm:cxn modelId="{8F5B65CD-1D0C-4EF3-8415-BBFF3138EEE6}" type="presParOf" srcId="{7B12218B-9251-4C47-8516-65CA876AA473}" destId="{E6ED54AC-81B2-4370-B90F-74014C99D554}" srcOrd="1" destOrd="0" presId="urn:microsoft.com/office/officeart/2005/8/layout/chevron1"/>
    <dgm:cxn modelId="{88E85936-6AC4-44CE-9CBB-7D701CEA4562}" type="presParOf" srcId="{7B12218B-9251-4C47-8516-65CA876AA473}" destId="{00D24854-2374-4EB6-B391-C4208E76D956}" srcOrd="2" destOrd="0" presId="urn:microsoft.com/office/officeart/2005/8/layout/chevron1"/>
    <dgm:cxn modelId="{6795353F-13D2-4136-A7E3-1DA852D2FBDF}" type="presParOf" srcId="{7B12218B-9251-4C47-8516-65CA876AA473}" destId="{98E565C8-CE99-455C-85F2-1FFDD1422686}" srcOrd="3" destOrd="0" presId="urn:microsoft.com/office/officeart/2005/8/layout/chevron1"/>
    <dgm:cxn modelId="{4AF65DB3-25F3-41A5-AFBA-0E64E5EBF9D4}" type="presParOf" srcId="{7B12218B-9251-4C47-8516-65CA876AA473}" destId="{B0D0688A-E2D9-4432-A497-478D8BEE2093}" srcOrd="4" destOrd="0" presId="urn:microsoft.com/office/officeart/2005/8/layout/chevron1"/>
    <dgm:cxn modelId="{9D33F71E-1F72-401D-968A-92A7C49700BA}" type="presParOf" srcId="{7B12218B-9251-4C47-8516-65CA876AA473}" destId="{73CACF00-608D-4516-B1F7-1AA3E8DF3249}" srcOrd="5" destOrd="0" presId="urn:microsoft.com/office/officeart/2005/8/layout/chevron1"/>
    <dgm:cxn modelId="{57AD5EEC-01AB-487E-82B5-BDCA00E254C0}" type="presParOf" srcId="{7B12218B-9251-4C47-8516-65CA876AA473}" destId="{D2250F7B-324E-4FEA-B80F-09211A5DF0BB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bg1">
            <a:lumMod val="95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5151" y="0"/>
          <a:ext cx="1916245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1169" y="0"/>
        <a:ext cx="1404209" cy="512036"/>
      </dsp:txXfrm>
    </dsp:sp>
    <dsp:sp modelId="{00D24854-2374-4EB6-B391-C4208E76D956}">
      <dsp:nvSpPr>
        <dsp:cNvPr id="0" name=""/>
        <dsp:cNvSpPr/>
      </dsp:nvSpPr>
      <dsp:spPr>
        <a:xfrm>
          <a:off x="1729771" y="0"/>
          <a:ext cx="1916245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1985789" y="0"/>
        <a:ext cx="1404209" cy="512036"/>
      </dsp:txXfrm>
    </dsp:sp>
    <dsp:sp modelId="{B0D0688A-E2D9-4432-A497-478D8BEE2093}">
      <dsp:nvSpPr>
        <dsp:cNvPr id="0" name=""/>
        <dsp:cNvSpPr/>
      </dsp:nvSpPr>
      <dsp:spPr>
        <a:xfrm>
          <a:off x="3454392" y="0"/>
          <a:ext cx="1916245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3710410" y="0"/>
        <a:ext cx="1404209" cy="512036"/>
      </dsp:txXfrm>
    </dsp:sp>
    <dsp:sp modelId="{6A13EB23-7F94-4754-81BF-BD65B6DE5C5B}">
      <dsp:nvSpPr>
        <dsp:cNvPr id="0" name=""/>
        <dsp:cNvSpPr/>
      </dsp:nvSpPr>
      <dsp:spPr>
        <a:xfrm>
          <a:off x="5179013" y="0"/>
          <a:ext cx="1916245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게임</a:t>
          </a:r>
          <a:r>
            <a:rPr lang="ko-KR" altLang="en-US" sz="23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조작</a:t>
          </a:r>
          <a:endParaRPr lang="ko-KR" altLang="en-US" sz="23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</dsp:txBody>
      <dsp:txXfrm>
        <a:off x="5435031" y="0"/>
        <a:ext cx="1404209" cy="512036"/>
      </dsp:txXfrm>
    </dsp:sp>
    <dsp:sp modelId="{32F2900D-FAC3-49D1-8146-9A9480442C2E}">
      <dsp:nvSpPr>
        <dsp:cNvPr id="0" name=""/>
        <dsp:cNvSpPr/>
      </dsp:nvSpPr>
      <dsp:spPr>
        <a:xfrm>
          <a:off x="6903633" y="0"/>
          <a:ext cx="1916245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문제점 및 보완책</a:t>
          </a:r>
        </a:p>
      </dsp:txBody>
      <dsp:txXfrm>
        <a:off x="7159651" y="0"/>
        <a:ext cx="1404209" cy="512036"/>
      </dsp:txXfrm>
    </dsp:sp>
    <dsp:sp modelId="{D2250F7B-324E-4FEA-B80F-09211A5DF0BB}">
      <dsp:nvSpPr>
        <dsp:cNvPr id="0" name=""/>
        <dsp:cNvSpPr/>
      </dsp:nvSpPr>
      <dsp:spPr>
        <a:xfrm>
          <a:off x="8628254" y="0"/>
          <a:ext cx="1916245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8884272" y="0"/>
        <a:ext cx="1404209" cy="51203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5151" y="0"/>
          <a:ext cx="1916245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1169" y="0"/>
        <a:ext cx="1404209" cy="512036"/>
      </dsp:txXfrm>
    </dsp:sp>
    <dsp:sp modelId="{00D24854-2374-4EB6-B391-C4208E76D956}">
      <dsp:nvSpPr>
        <dsp:cNvPr id="0" name=""/>
        <dsp:cNvSpPr/>
      </dsp:nvSpPr>
      <dsp:spPr>
        <a:xfrm>
          <a:off x="1729771" y="0"/>
          <a:ext cx="1916245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1985789" y="0"/>
        <a:ext cx="1404209" cy="512036"/>
      </dsp:txXfrm>
    </dsp:sp>
    <dsp:sp modelId="{B0D0688A-E2D9-4432-A497-478D8BEE2093}">
      <dsp:nvSpPr>
        <dsp:cNvPr id="0" name=""/>
        <dsp:cNvSpPr/>
      </dsp:nvSpPr>
      <dsp:spPr>
        <a:xfrm>
          <a:off x="3454392" y="0"/>
          <a:ext cx="1916245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3710410" y="0"/>
        <a:ext cx="1404209" cy="512036"/>
      </dsp:txXfrm>
    </dsp:sp>
    <dsp:sp modelId="{6A13EB23-7F94-4754-81BF-BD65B6DE5C5B}">
      <dsp:nvSpPr>
        <dsp:cNvPr id="0" name=""/>
        <dsp:cNvSpPr/>
      </dsp:nvSpPr>
      <dsp:spPr>
        <a:xfrm>
          <a:off x="5179013" y="0"/>
          <a:ext cx="1916245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게임</a:t>
          </a:r>
          <a:r>
            <a:rPr lang="ko-KR" altLang="en-US" sz="23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조작</a:t>
          </a:r>
          <a:endParaRPr lang="ko-KR" altLang="en-US" sz="23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</dsp:txBody>
      <dsp:txXfrm>
        <a:off x="5435031" y="0"/>
        <a:ext cx="1404209" cy="512036"/>
      </dsp:txXfrm>
    </dsp:sp>
    <dsp:sp modelId="{32F2900D-FAC3-49D1-8146-9A9480442C2E}">
      <dsp:nvSpPr>
        <dsp:cNvPr id="0" name=""/>
        <dsp:cNvSpPr/>
      </dsp:nvSpPr>
      <dsp:spPr>
        <a:xfrm>
          <a:off x="6903633" y="0"/>
          <a:ext cx="1916245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문제점 및 보완책</a:t>
          </a:r>
        </a:p>
      </dsp:txBody>
      <dsp:txXfrm>
        <a:off x="7159651" y="0"/>
        <a:ext cx="1404209" cy="512036"/>
      </dsp:txXfrm>
    </dsp:sp>
    <dsp:sp modelId="{D2250F7B-324E-4FEA-B80F-09211A5DF0BB}">
      <dsp:nvSpPr>
        <dsp:cNvPr id="0" name=""/>
        <dsp:cNvSpPr/>
      </dsp:nvSpPr>
      <dsp:spPr>
        <a:xfrm>
          <a:off x="8628254" y="0"/>
          <a:ext cx="1916245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8884272" y="0"/>
        <a:ext cx="1404209" cy="51203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17465-274A-4851-96E7-9D88DE7A5880}">
      <dsp:nvSpPr>
        <dsp:cNvPr id="0" name=""/>
        <dsp:cNvSpPr/>
      </dsp:nvSpPr>
      <dsp:spPr>
        <a:xfrm>
          <a:off x="4893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49804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기술적 </a:t>
          </a: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요소</a:t>
          </a: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 및 </a:t>
          </a:r>
          <a:endParaRPr lang="en-US" altLang="ko-KR" sz="1100" kern="1200" dirty="0">
            <a:latin typeface="HY헤드라인M" panose="02030600000101010101" pitchFamily="18" charset="-127"/>
            <a:ea typeface="HY헤드라인M" panose="02030600000101010101" pitchFamily="18" charset="-127"/>
          </a:endParaRPr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중점연구 분야</a:t>
          </a:r>
        </a:p>
      </dsp:txBody>
      <dsp:txXfrm>
        <a:off x="260911" y="0"/>
        <a:ext cx="2336575" cy="512036"/>
      </dsp:txXfrm>
    </dsp:sp>
    <dsp:sp modelId="{00D24854-2374-4EB6-B391-C4208E76D956}">
      <dsp:nvSpPr>
        <dsp:cNvPr id="0" name=""/>
        <dsp:cNvSpPr/>
      </dsp:nvSpPr>
      <dsp:spPr>
        <a:xfrm>
          <a:off x="2568644" y="0"/>
          <a:ext cx="2848611" cy="512036"/>
        </a:xfrm>
        <a:prstGeom prst="chevron">
          <a:avLst/>
        </a:prstGeom>
        <a:solidFill>
          <a:schemeClr val="tx1">
            <a:lumMod val="50000"/>
            <a:lumOff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구성원 역할 분담</a:t>
          </a:r>
        </a:p>
      </dsp:txBody>
      <dsp:txXfrm>
        <a:off x="2824662" y="0"/>
        <a:ext cx="2336575" cy="512036"/>
      </dsp:txXfrm>
    </dsp:sp>
    <dsp:sp modelId="{B0D0688A-E2D9-4432-A497-478D8BEE2093}">
      <dsp:nvSpPr>
        <dsp:cNvPr id="0" name=""/>
        <dsp:cNvSpPr/>
      </dsp:nvSpPr>
      <dsp:spPr>
        <a:xfrm>
          <a:off x="5132394" y="0"/>
          <a:ext cx="2848611" cy="512036"/>
        </a:xfrm>
        <a:prstGeom prst="chevron">
          <a:avLst/>
        </a:prstGeom>
        <a:solidFill>
          <a:schemeClr val="bg2">
            <a:lumMod val="9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개발 내용</a:t>
          </a:r>
        </a:p>
      </dsp:txBody>
      <dsp:txXfrm>
        <a:off x="5388412" y="0"/>
        <a:ext cx="2336575" cy="512036"/>
      </dsp:txXfrm>
    </dsp:sp>
    <dsp:sp modelId="{D2250F7B-324E-4FEA-B80F-09211A5DF0BB}">
      <dsp:nvSpPr>
        <dsp:cNvPr id="0" name=""/>
        <dsp:cNvSpPr/>
      </dsp:nvSpPr>
      <dsp:spPr>
        <a:xfrm>
          <a:off x="7696145" y="0"/>
          <a:ext cx="2848611" cy="512036"/>
        </a:xfrm>
        <a:prstGeom prst="chevron">
          <a:avLst/>
        </a:prstGeom>
        <a:solidFill>
          <a:schemeClr val="bg1">
            <a:lumMod val="50000"/>
            <a:alpha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HY헤드라인M" panose="02030600000101010101" pitchFamily="18" charset="-127"/>
              <a:ea typeface="HY헤드라인M" panose="02030600000101010101" pitchFamily="18" charset="-127"/>
            </a:rPr>
            <a:t>향후 개발 일정</a:t>
          </a:r>
        </a:p>
      </dsp:txBody>
      <dsp:txXfrm>
        <a:off x="7952163" y="0"/>
        <a:ext cx="2336575" cy="5120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2C5EA-8533-4944-99A5-5733278ACF41}" type="datetimeFigureOut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DAC4B2-60D0-4E08-A80B-E1EDE02288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657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AC4B2-60D0-4E08-A80B-E1EDE022888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240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904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4226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6580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13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977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DAC4B2-60D0-4E08-A80B-E1EDE022888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372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11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433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568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356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517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82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51EBE1-F35C-4FB1-A3A2-27F40EE35F54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844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0607A-B9E6-4ADE-BD66-6D2B4CE81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8A739E-4E88-46BB-BAB0-BF99A2A9D5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561E22-E9AB-45C8-8637-A910663A2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8285-8554-436D-88C8-0E62DD7017EC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544B40-5B28-4502-94BB-C3C9BD664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D67CA2-DB47-44DA-8997-4D6AF829C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516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264A65-2444-45FE-8F94-CC0E5A3BE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72EFF2-32BC-4BF4-B2FC-AA2CE8E2D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D2B148-1D38-4552-9E51-69C176A5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37647-2792-48F7-B78B-E82EB317AAE4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BDCA0D-A9B7-4B83-B52A-3A030E6CD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31E920-5B27-4AE0-84BB-4198FF9D6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432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CF9DBC-09EC-43F7-87FA-F1B281F253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222EBC-32FF-4825-97BA-6CF286474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AF687A-4FF9-42B7-9051-ED398D1FB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53E3-D5DB-4D33-B728-5F174F0ED727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9E8549-9304-487B-A338-BE6E4D34C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0ADFE3-7F15-441C-B74C-E83D4DE60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342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5A28A-DF26-4668-A081-C26A27977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6DECB9-5372-478A-A3A4-387A07BF0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D5BC7F-14F8-4469-8EAD-B3A279476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96F7D-6424-4390-939D-9DCACE35BA1B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29DA55-7EDD-411F-8BC9-47490F265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2A8162-7737-42AD-B4A2-DDA1B4839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774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90EE5-773F-484E-887E-CB8F0C336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523511-9FE6-4AB8-84B5-9B31D0B32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71DAED-5273-40EE-B1CB-BB5332EB0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1FB6B-6A1D-4105-B002-B2E594FE472C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4F3878-A466-451E-83AA-96DF7F86E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8669E1-D74B-4EE4-A8F1-FDF6F7DC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571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FD9C8A-9C6E-4368-868A-467349FEC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7DE607-8598-4B20-9E85-7494881620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843B96-E54F-40E5-B045-35A1848BB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D338C8-A384-4539-A9F7-8C01A0B71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D52B-8E3E-4D6D-9033-8D7B1B5AECE4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82B3E8-FEEF-4E48-8327-B23B64FB9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27FF72-114C-484D-984A-59FAA5933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306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4E61E-783B-4565-A55D-04935E1A3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7159CC-AFF5-4D90-B323-6988CCA70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577AA-210A-4E6E-9B9F-5D71284713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1D4077-BD96-44AF-AC03-769316515B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5F8C29D-1217-4E2D-903C-DFBC30CC91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289402-9CBF-449F-824F-8D3B7E68F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F75E7-BB70-4392-A8DF-FBF194F64A56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C2A291-3042-4E7B-8C52-369ACE2B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973371-3CF2-4D81-8510-3328CA1A9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023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CB0E9F-D096-434D-BD55-B0B8DE3A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2635A0-B866-44F9-8203-9C5114BB6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A31AA-2B50-48CD-91ED-7385C03A0A71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9006DC-FED1-4744-8C7E-C50A57DD1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CC414BC-2E9B-4313-A433-1F2E42943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30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37A4742-8E80-41C4-903F-A032A02A9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3D2BA-8561-4996-AB85-DA3AF35B3237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9984F1-DB1A-4892-A3E4-90D066E3C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B0960F-D4A4-4411-BC5C-4E26C83C0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625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FEFA28-500B-4319-9854-2CBCA7572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B2F6AC-8EA7-4DFE-8712-AC22652B2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B37138-E309-4244-8645-5E5D7E1CA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E2DFD2-B9AF-49CE-A190-6EA164792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432-0710-4EAE-A34F-A1DE72C3FC8A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CF5CA1-236C-4B49-89F0-AE96EDB43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048DA2-E7CD-4838-AE63-807764F8A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297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33B7AC-7379-4465-AE98-0DB778BE8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0D8A1F-10BB-4A1F-AFFE-D60709B02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157118-58CB-489D-AAAD-AB963BFFC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8D780E-513F-4DBD-AA73-93AC2A13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E4CDE-E32B-4B33-9BF0-B774C1F9C683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F0F5E4-E579-46E9-8218-48BDCE2FF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844EC1-B04D-4920-A91E-482103A60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474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6BDF62C-0CD9-45C2-8AB0-57795020C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98B499-252C-4F93-85E7-48E29C54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1CF8B4-46F1-4B51-887D-76DAC092B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A6771-3A89-46E4-A6F9-84A0769F4E2C}" type="datetime1">
              <a:rPr lang="ko-KR" altLang="en-US" smtClean="0"/>
              <a:t>2021-05-13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7FCB23-12C7-44C6-92C6-7EBC5AA655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63B6EC-80B5-4498-BEC3-CEFB3E11F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FEAB6-C120-429B-BEF8-511AE55A3C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405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9.xml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C0209-4DBA-40CB-8DD0-550225557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74202" y="734333"/>
            <a:ext cx="6243587" cy="875900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이 터 널 </a:t>
            </a:r>
            <a:r>
              <a:rPr lang="ko-KR" altLang="en-US" sz="4000" dirty="0" err="1">
                <a:solidFill>
                  <a:schemeClr val="bg1"/>
                </a:solidFill>
              </a:rPr>
              <a:t>스</a:t>
            </a:r>
            <a:endParaRPr lang="ko-KR" alt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EDAF04-DBD4-47AE-82C4-C425CE86C0EE}"/>
              </a:ext>
            </a:extLst>
          </p:cNvPr>
          <p:cNvSpPr txBox="1"/>
          <p:nvPr/>
        </p:nvSpPr>
        <p:spPr>
          <a:xfrm>
            <a:off x="3431594" y="2438720"/>
            <a:ext cx="5328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2020 </a:t>
            </a:r>
            <a:r>
              <a:rPr lang="ko-KR" altLang="en-US" sz="3600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졸업작품 기획발표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8629650" y="6048375"/>
          <a:ext cx="208280" cy="36576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표 8">
            <a:extLst>
              <a:ext uri="{FF2B5EF4-FFF2-40B4-BE49-F238E27FC236}">
                <a16:creationId xmlns:a16="http://schemas.microsoft.com/office/drawing/2014/main" id="{5D112251-9B85-4A63-9735-3EA81F0994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822145"/>
              </p:ext>
            </p:extLst>
          </p:nvPr>
        </p:nvGraphicFramePr>
        <p:xfrm>
          <a:off x="1379057" y="4194671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2014180044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허 신 영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  <p:graphicFrame>
        <p:nvGraphicFramePr>
          <p:cNvPr id="5" name="표 8">
            <a:extLst>
              <a:ext uri="{FF2B5EF4-FFF2-40B4-BE49-F238E27FC236}">
                <a16:creationId xmlns:a16="http://schemas.microsoft.com/office/drawing/2014/main" id="{BE8D323B-3CB3-4FBA-940F-758A52BC4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9310216"/>
              </p:ext>
            </p:extLst>
          </p:nvPr>
        </p:nvGraphicFramePr>
        <p:xfrm>
          <a:off x="4856677" y="4202357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4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2015180016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박 준 오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  <p:graphicFrame>
        <p:nvGraphicFramePr>
          <p:cNvPr id="10" name="표 8">
            <a:extLst>
              <a:ext uri="{FF2B5EF4-FFF2-40B4-BE49-F238E27FC236}">
                <a16:creationId xmlns:a16="http://schemas.microsoft.com/office/drawing/2014/main" id="{99334480-4418-4C82-8A54-E9AFA4D0E0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862785"/>
              </p:ext>
            </p:extLst>
          </p:nvPr>
        </p:nvGraphicFramePr>
        <p:xfrm>
          <a:off x="8334298" y="4202357"/>
          <a:ext cx="247864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645">
                  <a:extLst>
                    <a:ext uri="{9D8B030D-6E8A-4147-A177-3AD203B41FA5}">
                      <a16:colId xmlns:a16="http://schemas.microsoft.com/office/drawing/2014/main" val="2132860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게임공학과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3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3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학년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824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2015182030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36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이 동 희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74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0344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B32ED83-E3E8-4E66-B5E4-0FE8384F3260}"/>
              </a:ext>
            </a:extLst>
          </p:cNvPr>
          <p:cNvSpPr/>
          <p:nvPr/>
        </p:nvSpPr>
        <p:spPr>
          <a:xfrm>
            <a:off x="288924" y="1462440"/>
            <a:ext cx="4174019" cy="5546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- Shadow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Normal / Specular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SSAO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HDR Tone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DOF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Distortion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Edge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Cross Filter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Bloom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4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069E0F67-909C-44D6-A9CD-EFF5CAE3B3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4825244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AFECCA37-A36B-43C6-8623-9FF1003320F0}"/>
              </a:ext>
            </a:extLst>
          </p:cNvPr>
          <p:cNvSpPr/>
          <p:nvPr/>
        </p:nvSpPr>
        <p:spPr>
          <a:xfrm>
            <a:off x="5423154" y="6396588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 OFF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963A4A-96FE-43D7-967E-F6BA1F153B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62174" y="1495278"/>
            <a:ext cx="3581990" cy="483540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C52119-965A-4F5D-AA11-311B77C81C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2249" y="1495278"/>
            <a:ext cx="3480827" cy="4835407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99DA470A-84E3-4C0F-AF3E-DD7F879B390D}"/>
              </a:ext>
            </a:extLst>
          </p:cNvPr>
          <p:cNvSpPr/>
          <p:nvPr/>
        </p:nvSpPr>
        <p:spPr>
          <a:xfrm>
            <a:off x="9602270" y="6410552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 ON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4AE2F0-41CC-463F-8FBA-2DA68E3846AE}"/>
              </a:ext>
            </a:extLst>
          </p:cNvPr>
          <p:cNvSpPr/>
          <p:nvPr/>
        </p:nvSpPr>
        <p:spPr>
          <a:xfrm>
            <a:off x="288924" y="828289"/>
            <a:ext cx="6967553" cy="56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SHADER</a:t>
            </a:r>
          </a:p>
        </p:txBody>
      </p:sp>
    </p:spTree>
    <p:extLst>
      <p:ext uri="{BB962C8B-B14F-4D97-AF65-F5344CB8AC3E}">
        <p14:creationId xmlns:p14="http://schemas.microsoft.com/office/powerpoint/2010/main" val="400210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069E0F67-909C-44D6-A9CD-EFF5CAE3B3A0}"/>
              </a:ext>
            </a:extLst>
          </p:cNvPr>
          <p:cNvGraphicFramePr/>
          <p:nvPr/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4AE2F0-41CC-463F-8FBA-2DA68E3846AE}"/>
              </a:ext>
            </a:extLst>
          </p:cNvPr>
          <p:cNvSpPr/>
          <p:nvPr/>
        </p:nvSpPr>
        <p:spPr>
          <a:xfrm>
            <a:off x="288924" y="828289"/>
            <a:ext cx="6967553" cy="56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Server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9F4E80-7030-47A8-9ED0-691F6209E3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8143" y="1002548"/>
            <a:ext cx="3931732" cy="23716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762644E-7E0C-4143-A751-594A364E03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0602" y="1002548"/>
            <a:ext cx="3597975" cy="53427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6FB0117-60EA-4A60-BBA7-E98913B609E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88143" y="3863767"/>
            <a:ext cx="3931732" cy="249153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7E9F5F1D-3102-4247-AF57-6D76B1D75E2A}"/>
              </a:ext>
            </a:extLst>
          </p:cNvPr>
          <p:cNvSpPr/>
          <p:nvPr/>
        </p:nvSpPr>
        <p:spPr>
          <a:xfrm>
            <a:off x="5443592" y="3374169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유저 접속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78AA5D5-E044-4A1D-9580-D8545B2D0F03}"/>
              </a:ext>
            </a:extLst>
          </p:cNvPr>
          <p:cNvSpPr/>
          <p:nvPr/>
        </p:nvSpPr>
        <p:spPr>
          <a:xfrm>
            <a:off x="5443592" y="6355304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NPC 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관리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7342111-85B0-4458-B161-CEF44E00AEA4}"/>
              </a:ext>
            </a:extLst>
          </p:cNvPr>
          <p:cNvSpPr/>
          <p:nvPr/>
        </p:nvSpPr>
        <p:spPr>
          <a:xfrm>
            <a:off x="9711879" y="6355303"/>
            <a:ext cx="1304815" cy="3651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&amp; 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전투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754116-2106-4DAF-9811-AD29A5CC3F70}"/>
              </a:ext>
            </a:extLst>
          </p:cNvPr>
          <p:cNvSpPr txBox="1"/>
          <p:nvPr/>
        </p:nvSpPr>
        <p:spPr>
          <a:xfrm>
            <a:off x="288924" y="1740108"/>
            <a:ext cx="304869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USER</a:t>
            </a:r>
            <a:r>
              <a:rPr lang="ko-KR" altLang="en-US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]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접속 관리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움직임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공격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스탯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NPC ]</a:t>
            </a:r>
          </a:p>
          <a:p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-NPC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제어 및 관리</a:t>
            </a:r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endParaRPr lang="en-US" altLang="ko-KR" sz="18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atinLnBrk="1"/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[ MONSTER ]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충돌 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latinLnBrk="1"/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MONSTER</a:t>
            </a:r>
            <a:r>
              <a:rPr lang="en-US" altLang="ko-KR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상태 관리 </a:t>
            </a:r>
          </a:p>
        </p:txBody>
      </p:sp>
    </p:spTree>
    <p:extLst>
      <p:ext uri="{BB962C8B-B14F-4D97-AF65-F5344CB8AC3E}">
        <p14:creationId xmlns:p14="http://schemas.microsoft.com/office/powerpoint/2010/main" val="972657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다이어그램 8">
            <a:extLst>
              <a:ext uri="{FF2B5EF4-FFF2-40B4-BE49-F238E27FC236}">
                <a16:creationId xmlns:a16="http://schemas.microsoft.com/office/drawing/2014/main" id="{031A784D-CCB7-4452-AFDE-E5FC664772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687258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AB52F9A3-2EA9-46D9-8816-1B81C9291E66}"/>
              </a:ext>
            </a:extLst>
          </p:cNvPr>
          <p:cNvSpPr/>
          <p:nvPr/>
        </p:nvSpPr>
        <p:spPr>
          <a:xfrm>
            <a:off x="288924" y="973449"/>
            <a:ext cx="10644906" cy="5113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 캐릭터 추가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(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원거리 딜러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서포터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보스 몬스터 추가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플레이어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몬스터 </a:t>
            </a:r>
            <a:r>
              <a:rPr lang="ko-KR" altLang="en-US" sz="1600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이팩트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공격 및 피격 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이팩트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추가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카메라 이벤트 구현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스킬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보스 등장 카메라 이벤트 구현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사운드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</a:t>
            </a:r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 </a:t>
            </a:r>
            <a:r>
              <a:rPr lang="ko-KR" altLang="en-US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마무리</a:t>
            </a:r>
            <a:endParaRPr lang="en-US" altLang="ko-KR" sz="16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배경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효과 사운드 추가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 상점 및 인벤토리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장비창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시스템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구현</a:t>
            </a:r>
            <a:endParaRPr lang="en-US" altLang="ko-KR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3598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7D386AB-A437-49D2-97FC-8D6CE7FC8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73" y="3703594"/>
            <a:ext cx="3817420" cy="233135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6E8B2ED-2E05-442B-9E7F-AA6070B20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663" y="3712827"/>
            <a:ext cx="3817420" cy="23328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1A6A6B-977D-45D3-85E3-623BCECC9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5453" y="3712220"/>
            <a:ext cx="3817421" cy="232484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7C29011-D5DA-41F1-9792-BA897BD9D0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873" y="224861"/>
            <a:ext cx="8827366" cy="326968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BC5A6E-1D8B-485C-A866-E0B249D4FAA8}"/>
              </a:ext>
            </a:extLst>
          </p:cNvPr>
          <p:cNvSpPr/>
          <p:nvPr/>
        </p:nvSpPr>
        <p:spPr>
          <a:xfrm>
            <a:off x="1513927" y="6045695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허신영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29C2B7-EBDB-496C-B5E8-B43122E0B95B}"/>
              </a:ext>
            </a:extLst>
          </p:cNvPr>
          <p:cNvSpPr/>
          <p:nvPr/>
        </p:nvSpPr>
        <p:spPr>
          <a:xfrm>
            <a:off x="5429717" y="6045926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이동희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50A620-930D-4993-BDCE-8A54D83FC89C}"/>
              </a:ext>
            </a:extLst>
          </p:cNvPr>
          <p:cNvSpPr/>
          <p:nvPr/>
        </p:nvSpPr>
        <p:spPr>
          <a:xfrm>
            <a:off x="9247137" y="6034947"/>
            <a:ext cx="997312" cy="482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박준오</a:t>
            </a:r>
            <a:endParaRPr lang="en-US" altLang="ko-KR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312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10AABE4-E8C0-4FCE-8529-381F8FBF8F21}"/>
              </a:ext>
            </a:extLst>
          </p:cNvPr>
          <p:cNvSpPr txBox="1"/>
          <p:nvPr/>
        </p:nvSpPr>
        <p:spPr>
          <a:xfrm>
            <a:off x="2461598" y="305068"/>
            <a:ext cx="726880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화려한 액션과 카메라 연출</a:t>
            </a:r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역동적인 플레이와 컨트롤이 있는</a:t>
            </a:r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6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히어로 액션 </a:t>
            </a:r>
            <a:r>
              <a:rPr lang="en-US" altLang="ko-KR" sz="6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RPG</a:t>
            </a: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모든 생명체들이 공존하던 세상에 역병이 퍼져 몬스터 들이 나타나게 되고 </a:t>
            </a:r>
            <a:endParaRPr lang="en-US" altLang="ko-KR" sz="16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감염된 몬스터로 </a:t>
            </a:r>
            <a:r>
              <a:rPr lang="ko-KR" altLang="en-US" sz="1600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부터</a:t>
            </a:r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마을을 지켜내고</a:t>
            </a:r>
            <a:r>
              <a:rPr lang="en-US" altLang="ko-KR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역병의 근원을 찾아 물리쳐야 한다</a:t>
            </a:r>
            <a:r>
              <a:rPr lang="en-US" altLang="ko-KR" sz="1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 algn="ctr"/>
            <a:endParaRPr lang="en-US" altLang="ko-KR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699B91-194F-4258-8F7C-68F3176C864F}"/>
              </a:ext>
            </a:extLst>
          </p:cNvPr>
          <p:cNvSpPr txBox="1"/>
          <p:nvPr/>
        </p:nvSpPr>
        <p:spPr>
          <a:xfrm>
            <a:off x="-7905" y="8388"/>
            <a:ext cx="32465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장르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MMOPRG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플랫폼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PC</a:t>
            </a: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컨셉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  : </a:t>
            </a:r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히어로 액션</a:t>
            </a:r>
            <a:endParaRPr lang="en-US" altLang="ko-KR" sz="20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개발환경 </a:t>
            </a:r>
            <a:r>
              <a:rPr lang="en-US" altLang="ko-KR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 DirectX 12</a:t>
            </a:r>
          </a:p>
        </p:txBody>
      </p:sp>
    </p:spTree>
    <p:extLst>
      <p:ext uri="{BB962C8B-B14F-4D97-AF65-F5344CB8AC3E}">
        <p14:creationId xmlns:p14="http://schemas.microsoft.com/office/powerpoint/2010/main" val="598712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C58A3A47-6EBF-40B1-8D0D-71C2B1932D18}"/>
              </a:ext>
            </a:extLst>
          </p:cNvPr>
          <p:cNvSpPr/>
          <p:nvPr/>
        </p:nvSpPr>
        <p:spPr>
          <a:xfrm>
            <a:off x="6205780" y="918515"/>
            <a:ext cx="5826829" cy="4498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Deferred Shading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Shadow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Normal / Specular / SSAO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HDR Tone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DOF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Distortion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Edge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Cross Filter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Bloom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14" name="다이어그램 13">
            <a:extLst>
              <a:ext uri="{FF2B5EF4-FFF2-40B4-BE49-F238E27FC236}">
                <a16:creationId xmlns:a16="http://schemas.microsoft.com/office/drawing/2014/main" id="{BF7BC364-BC76-4BB9-BC9D-14B7159E9A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676927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8B32ED83-E3E8-4E66-B5E4-0FE8384F3260}"/>
              </a:ext>
            </a:extLst>
          </p:cNvPr>
          <p:cNvSpPr/>
          <p:nvPr/>
        </p:nvSpPr>
        <p:spPr>
          <a:xfrm>
            <a:off x="269171" y="1023783"/>
            <a:ext cx="5826829" cy="5205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Animation Blending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현재 애니메이션 행렬과 이전 애니메이션 행렬의 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선형보간을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통해 애니메이션 연결</a:t>
            </a:r>
            <a:endParaRPr lang="en-US" altLang="ko-KR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Multithread Rendering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다수의 스레드를 통해 렌더링 명령을 빠르게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GPU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로 전달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Sweep And Prune Collision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x, y z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축 별로 충돌 가능성 검사를 통해 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10~20%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성능 향상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Navigation Mesh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갈 수 있는 길을 배치하여 지형 충돌 최소화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875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0" y="900356"/>
            <a:ext cx="1217833" cy="1217833"/>
          </a:xfrm>
          <a:prstGeom prst="rect">
            <a:avLst/>
          </a:prstGeom>
        </p:spPr>
      </p:pic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839BB0F3-E44E-4BC9-A0F8-04B67E852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473406"/>
              </p:ext>
            </p:extLst>
          </p:nvPr>
        </p:nvGraphicFramePr>
        <p:xfrm>
          <a:off x="2128604" y="1233149"/>
          <a:ext cx="9175692" cy="5142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8564">
                  <a:extLst>
                    <a:ext uri="{9D8B030D-6E8A-4147-A177-3AD203B41FA5}">
                      <a16:colId xmlns:a16="http://schemas.microsoft.com/office/drawing/2014/main" val="3695195273"/>
                    </a:ext>
                  </a:extLst>
                </a:gridCol>
                <a:gridCol w="3058564">
                  <a:extLst>
                    <a:ext uri="{9D8B030D-6E8A-4147-A177-3AD203B41FA5}">
                      <a16:colId xmlns:a16="http://schemas.microsoft.com/office/drawing/2014/main" val="4067093622"/>
                    </a:ext>
                  </a:extLst>
                </a:gridCol>
                <a:gridCol w="3058564">
                  <a:extLst>
                    <a:ext uri="{9D8B030D-6E8A-4147-A177-3AD203B41FA5}">
                      <a16:colId xmlns:a16="http://schemas.microsoft.com/office/drawing/2014/main" val="27900042"/>
                    </a:ext>
                  </a:extLst>
                </a:gridCol>
              </a:tblGrid>
              <a:tr h="50375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C L I E N T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 E R V E R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2765981"/>
                  </a:ext>
                </a:extLst>
              </a:tr>
              <a:tr h="514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허신영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박준오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이동희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148193"/>
                  </a:ext>
                </a:extLst>
              </a:tr>
              <a:tr h="4124455"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TOOL ( Map / UI )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애니메이션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블렌딩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Sweep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And Prune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충돌검사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 공격 및 움직임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UI (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정보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메뉴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회전 및 이동 선형보간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인스턴싱</a:t>
                      </a:r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멀티스레드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렌더링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SHADER</a:t>
                      </a:r>
                    </a:p>
                    <a:p>
                      <a:pPr algn="ctr" latinLnBrk="1"/>
                      <a:endParaRPr lang="en-US" altLang="ko-KR" sz="16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solidFill>
                            <a:prstClr val="white">
                              <a:lumMod val="95000"/>
                            </a:prst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Normal / Specular / Shadow / Lighting / SSAO / DOF / Distortion / HDR Tone / Edge /  Cross Filter / Bloom</a:t>
                      </a:r>
                      <a:endParaRPr lang="en-US" altLang="ko-KR" sz="20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en-US" altLang="ko-KR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접속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움직임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공격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유저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스탯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충돌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몬스터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)</a:t>
                      </a:r>
                    </a:p>
                    <a:p>
                      <a:pPr algn="ctr" latinLnBrk="1"/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스테이지 체인지</a:t>
                      </a: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-NPC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제어 및 관리</a:t>
                      </a:r>
                      <a:endParaRPr lang="en-US" altLang="ko-KR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endParaRPr lang="ko-KR" altLang="en-US" sz="1400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Monster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제어 및 관리 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525536"/>
                  </a:ext>
                </a:extLst>
              </a:tr>
            </a:tbl>
          </a:graphicData>
        </a:graphic>
      </p:graphicFrame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A20EBAAC-2696-4AC5-BCD8-C6122123B4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019638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61827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80" y="900356"/>
            <a:ext cx="1217833" cy="12178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4D712F-E28E-4502-BC40-BC8BFC4DB40E}"/>
              </a:ext>
            </a:extLst>
          </p:cNvPr>
          <p:cNvSpPr txBox="1"/>
          <p:nvPr/>
        </p:nvSpPr>
        <p:spPr>
          <a:xfrm>
            <a:off x="288926" y="2118189"/>
            <a:ext cx="1787524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역할분담 및 일정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4C000380-4CFB-4BAF-8039-A752F42BA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302187"/>
              </p:ext>
            </p:extLst>
          </p:nvPr>
        </p:nvGraphicFramePr>
        <p:xfrm>
          <a:off x="1914554" y="900356"/>
          <a:ext cx="9818919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29527">
                  <a:extLst>
                    <a:ext uri="{9D8B030D-6E8A-4147-A177-3AD203B41FA5}">
                      <a16:colId xmlns:a16="http://schemas.microsoft.com/office/drawing/2014/main" val="1881358067"/>
                    </a:ext>
                  </a:extLst>
                </a:gridCol>
                <a:gridCol w="687897">
                  <a:extLst>
                    <a:ext uri="{9D8B030D-6E8A-4147-A177-3AD203B41FA5}">
                      <a16:colId xmlns:a16="http://schemas.microsoft.com/office/drawing/2014/main" val="3440070365"/>
                    </a:ext>
                  </a:extLst>
                </a:gridCol>
                <a:gridCol w="662730">
                  <a:extLst>
                    <a:ext uri="{9D8B030D-6E8A-4147-A177-3AD203B41FA5}">
                      <a16:colId xmlns:a16="http://schemas.microsoft.com/office/drawing/2014/main" val="3396345712"/>
                    </a:ext>
                  </a:extLst>
                </a:gridCol>
                <a:gridCol w="620785">
                  <a:extLst>
                    <a:ext uri="{9D8B030D-6E8A-4147-A177-3AD203B41FA5}">
                      <a16:colId xmlns:a16="http://schemas.microsoft.com/office/drawing/2014/main" val="32786994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3169434931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3414276245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1599504785"/>
                    </a:ext>
                  </a:extLst>
                </a:gridCol>
                <a:gridCol w="620786">
                  <a:extLst>
                    <a:ext uri="{9D8B030D-6E8A-4147-A177-3AD203B41FA5}">
                      <a16:colId xmlns:a16="http://schemas.microsoft.com/office/drawing/2014/main" val="4127159131"/>
                    </a:ext>
                  </a:extLst>
                </a:gridCol>
                <a:gridCol w="668394">
                  <a:extLst>
                    <a:ext uri="{9D8B030D-6E8A-4147-A177-3AD203B41FA5}">
                      <a16:colId xmlns:a16="http://schemas.microsoft.com/office/drawing/2014/main" val="2527861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항목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월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295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프레임워크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3777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TOOL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558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최적화 기법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5655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게임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UI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245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28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300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SHADER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44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EFFECT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173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261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IOCP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서버 구현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2369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플레이어 이동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/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공격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4678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몬스터 제어 및 관리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5621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NPC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제어 및 관리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1831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전투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bg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3803466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E90F9D42-1CE9-45AE-BB6B-C565A84A1EF4}"/>
              </a:ext>
            </a:extLst>
          </p:cNvPr>
          <p:cNvSpPr/>
          <p:nvPr/>
        </p:nvSpPr>
        <p:spPr>
          <a:xfrm>
            <a:off x="189377" y="2827090"/>
            <a:ext cx="1363705" cy="365165"/>
          </a:xfrm>
          <a:prstGeom prst="rect">
            <a:avLst/>
          </a:prstGeom>
          <a:solidFill>
            <a:srgbClr val="8F1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48B71EF-5619-4295-9353-B5759A913EE5}"/>
              </a:ext>
            </a:extLst>
          </p:cNvPr>
          <p:cNvSpPr/>
          <p:nvPr/>
        </p:nvSpPr>
        <p:spPr>
          <a:xfrm>
            <a:off x="189376" y="3425145"/>
            <a:ext cx="1363705" cy="36516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44BE679-BDAC-4302-9246-1F7F336A5E87}"/>
              </a:ext>
            </a:extLst>
          </p:cNvPr>
          <p:cNvSpPr/>
          <p:nvPr/>
        </p:nvSpPr>
        <p:spPr>
          <a:xfrm>
            <a:off x="189376" y="4009482"/>
            <a:ext cx="1363705" cy="36516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F11858-EAA5-4354-89DD-00D1880D622F}"/>
              </a:ext>
            </a:extLst>
          </p:cNvPr>
          <p:cNvSpPr/>
          <p:nvPr/>
        </p:nvSpPr>
        <p:spPr>
          <a:xfrm>
            <a:off x="189376" y="4589033"/>
            <a:ext cx="1363705" cy="36516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D7E5EE-8C11-47D2-8E4A-FD258D9158E5}"/>
              </a:ext>
            </a:extLst>
          </p:cNvPr>
          <p:cNvSpPr txBox="1"/>
          <p:nvPr/>
        </p:nvSpPr>
        <p:spPr>
          <a:xfrm>
            <a:off x="444870" y="2810581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허 신 영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740ACA-DD2C-4CAB-BEAD-02BD50C513EF}"/>
              </a:ext>
            </a:extLst>
          </p:cNvPr>
          <p:cNvSpPr txBox="1"/>
          <p:nvPr/>
        </p:nvSpPr>
        <p:spPr>
          <a:xfrm>
            <a:off x="441733" y="3392660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박 준 오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AD88AA-6E5C-44B0-A18E-AE26C337E684}"/>
              </a:ext>
            </a:extLst>
          </p:cNvPr>
          <p:cNvSpPr txBox="1"/>
          <p:nvPr/>
        </p:nvSpPr>
        <p:spPr>
          <a:xfrm>
            <a:off x="441733" y="3976899"/>
            <a:ext cx="1010251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 동 희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34C077-3E5D-412F-85F4-903A5B593755}"/>
              </a:ext>
            </a:extLst>
          </p:cNvPr>
          <p:cNvSpPr txBox="1"/>
          <p:nvPr/>
        </p:nvSpPr>
        <p:spPr>
          <a:xfrm>
            <a:off x="548377" y="4563494"/>
            <a:ext cx="645702" cy="36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white">
                    <a:lumMod val="9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공 통</a:t>
            </a:r>
            <a:endParaRPr lang="en-US" altLang="ko-KR" sz="1000" b="1" dirty="0">
              <a:solidFill>
                <a:srgbClr val="C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17" name="다이어그램 16">
            <a:extLst>
              <a:ext uri="{FF2B5EF4-FFF2-40B4-BE49-F238E27FC236}">
                <a16:creationId xmlns:a16="http://schemas.microsoft.com/office/drawing/2014/main" id="{EF60EEC1-51E0-4600-A786-D085613D3D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0578176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3778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7E029E25-E62C-4930-B02A-D35AAF4EC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8" y="1700343"/>
            <a:ext cx="8164317" cy="40628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54090"/>
            <a:ext cx="5807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400" dirty="0">
                <a:solidFill>
                  <a:srgbClr val="FFC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TOOL :: MAP / UI</a:t>
            </a: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8298687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B1EF295C-29DE-4A1A-A2C0-C6E015D46B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9981" y="1700342"/>
            <a:ext cx="3311476" cy="406289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F94927B-E44B-46ED-9F70-BE4CAB214B28}"/>
              </a:ext>
            </a:extLst>
          </p:cNvPr>
          <p:cNvSpPr/>
          <p:nvPr/>
        </p:nvSpPr>
        <p:spPr>
          <a:xfrm>
            <a:off x="3007125" y="5855514"/>
            <a:ext cx="2890336" cy="688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MAP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Tool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Object / Light / Navigation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013FEC-9F9E-41AE-B076-013C155DC3AB}"/>
              </a:ext>
            </a:extLst>
          </p:cNvPr>
          <p:cNvSpPr/>
          <p:nvPr/>
        </p:nvSpPr>
        <p:spPr>
          <a:xfrm>
            <a:off x="8640551" y="5855514"/>
            <a:ext cx="2890336" cy="688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UI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Tool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Texture UV / 2D UI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3211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1004424"/>
            <a:ext cx="484513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Animation Blending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현재 애니메이션 행렬과 이전 애니메이션 행렬의 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선형보간을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통해 애니메이션 연결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0230380"/>
              </p:ext>
            </p:extLst>
          </p:nvPr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0CC273FC-11C5-4BF1-A4FE-A6AE009F97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13643" y="3482174"/>
            <a:ext cx="6117377" cy="2984723"/>
          </a:xfrm>
          <a:prstGeom prst="rect">
            <a:avLst/>
          </a:prstGeom>
        </p:spPr>
      </p:pic>
      <p:pic>
        <p:nvPicPr>
          <p:cNvPr id="9" name="그림 8" descr="실외, 스포츠, 수상스포츠, 높이뛰는이(가) 표시된 사진&#10;&#10;자동 생성된 설명">
            <a:extLst>
              <a:ext uri="{FF2B5EF4-FFF2-40B4-BE49-F238E27FC236}">
                <a16:creationId xmlns:a16="http://schemas.microsoft.com/office/drawing/2014/main" id="{2EC1C807-B522-4CD3-B4E3-BA2123F9F1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47" y="2877424"/>
            <a:ext cx="4785962" cy="35894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BE2CBC5-2448-4D80-A5B3-9DB0BBF9C303}"/>
              </a:ext>
            </a:extLst>
          </p:cNvPr>
          <p:cNvSpPr txBox="1"/>
          <p:nvPr/>
        </p:nvSpPr>
        <p:spPr>
          <a:xfrm>
            <a:off x="5613643" y="928923"/>
            <a:ext cx="6094602" cy="2235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Multithread Rendering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다수의 스레드를 통해 렌더링 명령을 빠르게 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GPU</a:t>
            </a: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로 전달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Instance Pooling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객체의 메모리 할당과 해제로 인해 생기는 부하를 막기위해</a:t>
            </a:r>
            <a:endParaRPr lang="en-US" altLang="ko-KR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오브젝트를 생성하여 사용</a:t>
            </a:r>
            <a:r>
              <a:rPr lang="en-US" altLang="ko-K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en-US" altLang="ko-KR" sz="14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5777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12145"/>
            <a:ext cx="970236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Sweep And Prune Collision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X, Y, Z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각각의 축으로 정렬 후 가지치기를 통해 충돌 검사 수를 줄인다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/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97FAE5B9-135B-47F3-B610-F77565FEB9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913622"/>
              </p:ext>
            </p:extLst>
          </p:nvPr>
        </p:nvGraphicFramePr>
        <p:xfrm>
          <a:off x="288923" y="2332139"/>
          <a:ext cx="8066512" cy="41106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628">
                  <a:extLst>
                    <a:ext uri="{9D8B030D-6E8A-4147-A177-3AD203B41FA5}">
                      <a16:colId xmlns:a16="http://schemas.microsoft.com/office/drawing/2014/main" val="1258699322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58668109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2483953761"/>
                    </a:ext>
                  </a:extLst>
                </a:gridCol>
                <a:gridCol w="2016628">
                  <a:extLst>
                    <a:ext uri="{9D8B030D-6E8A-4147-A177-3AD203B41FA5}">
                      <a16:colId xmlns:a16="http://schemas.microsoft.com/office/drawing/2014/main" val="65942829"/>
                    </a:ext>
                  </a:extLst>
                </a:gridCol>
              </a:tblGrid>
              <a:tr h="685101"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Check All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SAP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성능향상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640453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 ~31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 ~ 33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10%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130374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200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16 ~ 17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19 ~ 20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17%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825402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 ~ 11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12 ~ 13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18%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1849171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400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9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28%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164590"/>
                  </a:ext>
                </a:extLst>
              </a:tr>
              <a:tr h="685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500 EA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5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7 FPS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rgbClr val="FFC000"/>
                          </a:solidFill>
                        </a:rPr>
                        <a:t>40% </a:t>
                      </a:r>
                      <a:r>
                        <a:rPr lang="ko-KR" altLang="en-US" b="1" dirty="0">
                          <a:solidFill>
                            <a:srgbClr val="FFC000"/>
                          </a:solidFill>
                        </a:rPr>
                        <a:t>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492419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28829298-E559-465B-AF2A-32E8CBED2558}"/>
              </a:ext>
            </a:extLst>
          </p:cNvPr>
          <p:cNvSpPr txBox="1">
            <a:spLocks/>
          </p:cNvSpPr>
          <p:nvPr/>
        </p:nvSpPr>
        <p:spPr>
          <a:xfrm>
            <a:off x="8378708" y="2151054"/>
            <a:ext cx="3813292" cy="2722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000" b="1" dirty="0">
                <a:solidFill>
                  <a:schemeClr val="bg1"/>
                </a:solidFill>
              </a:rPr>
              <a:t>TEST </a:t>
            </a:r>
            <a:r>
              <a:rPr lang="ko-KR" altLang="en-US" sz="2000" b="1" dirty="0">
                <a:solidFill>
                  <a:schemeClr val="bg1"/>
                </a:solidFill>
              </a:rPr>
              <a:t>환경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algn="l"/>
            <a:endParaRPr lang="en-US" altLang="ko-KR" sz="2000" b="1" dirty="0">
              <a:solidFill>
                <a:schemeClr val="bg1"/>
              </a:solidFill>
            </a:endParaRPr>
          </a:p>
          <a:p>
            <a:pPr marL="342900" indent="-342900" algn="l">
              <a:buFontTx/>
              <a:buChar char="-"/>
            </a:pPr>
            <a:r>
              <a:rPr lang="en-US" altLang="ko-KR" sz="2000" b="1" dirty="0">
                <a:solidFill>
                  <a:schemeClr val="bg1"/>
                </a:solidFill>
              </a:rPr>
              <a:t>Visual Studio 2019 (Debug)</a:t>
            </a:r>
          </a:p>
          <a:p>
            <a:pPr marL="342900" indent="-342900" algn="l">
              <a:buFontTx/>
              <a:buChar char="-"/>
            </a:pPr>
            <a:r>
              <a:rPr lang="en-US" altLang="ko-KR" sz="2000" b="1" dirty="0">
                <a:solidFill>
                  <a:schemeClr val="bg1"/>
                </a:solidFill>
              </a:rPr>
              <a:t>Visual Leak Detector</a:t>
            </a:r>
          </a:p>
          <a:p>
            <a:pPr marL="342900" indent="-342900" algn="l">
              <a:buFontTx/>
              <a:buChar char="-"/>
            </a:pP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subsystem:console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en-US" altLang="ko-KR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algn="l"/>
            <a:endParaRPr kumimoji="0" lang="ko-KR" altLang="ko-KR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342900" indent="-342900" algn="l">
              <a:buFontTx/>
              <a:buChar char="-"/>
            </a:pP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7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2D023F-784A-41F9-9183-DC5D979AF9A1}"/>
              </a:ext>
            </a:extLst>
          </p:cNvPr>
          <p:cNvSpPr txBox="1"/>
          <p:nvPr/>
        </p:nvSpPr>
        <p:spPr>
          <a:xfrm>
            <a:off x="288924" y="912145"/>
            <a:ext cx="970236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Navigation Mesh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미리 갈 수 있는 지형을 만들어서 지형 충돌을 최소화한다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1400" dirty="0">
              <a:solidFill>
                <a:srgbClr val="FFC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22ED158-636F-4CF6-B16D-948EEEF6309D}"/>
              </a:ext>
            </a:extLst>
          </p:cNvPr>
          <p:cNvGraphicFramePr/>
          <p:nvPr/>
        </p:nvGraphicFramePr>
        <p:xfrm>
          <a:off x="288924" y="209417"/>
          <a:ext cx="10549651" cy="512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0E68ABC6-0A7A-4E22-91E5-EE219CAD47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8377" y="2451334"/>
            <a:ext cx="5293693" cy="407316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29C6F56-8011-49B0-8FBD-7B1885E246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9227" y="2432303"/>
            <a:ext cx="6509453" cy="432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879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3654</TotalTime>
  <Words>735</Words>
  <Application>Microsoft Office PowerPoint</Application>
  <PresentationFormat>와이드스크린</PresentationFormat>
  <Paragraphs>272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HY헤드라인M</vt:lpstr>
      <vt:lpstr>맑은 고딕</vt:lpstr>
      <vt:lpstr>Arial</vt:lpstr>
      <vt:lpstr>Wingdings</vt:lpstr>
      <vt:lpstr>Office 테마</vt:lpstr>
      <vt:lpstr>이 터 널 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Heroes of the Field (HoF)</dc:title>
  <dc:creator>juno</dc:creator>
  <cp:lastModifiedBy>허 신영</cp:lastModifiedBy>
  <cp:revision>405</cp:revision>
  <dcterms:created xsi:type="dcterms:W3CDTF">2019-10-08T12:20:35Z</dcterms:created>
  <dcterms:modified xsi:type="dcterms:W3CDTF">2021-05-13T14:57:01Z</dcterms:modified>
</cp:coreProperties>
</file>